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69" r:id="rId3"/>
    <p:sldId id="270" r:id="rId4"/>
    <p:sldId id="278" r:id="rId5"/>
    <p:sldId id="275" r:id="rId6"/>
    <p:sldId id="276" r:id="rId7"/>
    <p:sldId id="281" r:id="rId8"/>
    <p:sldId id="280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81" autoAdjust="0"/>
    <p:restoredTop sz="95324" autoAdjust="0"/>
  </p:normalViewPr>
  <p:slideViewPr>
    <p:cSldViewPr snapToGrid="0">
      <p:cViewPr varScale="1">
        <p:scale>
          <a:sx n="56" d="100"/>
          <a:sy n="56" d="100"/>
        </p:scale>
        <p:origin x="826" y="3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6/3/2018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6/3/2018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ore, hvite skyer på mørkeblå himmel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Nærbilde av planteskudd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Bølger" title="Slide Design Pictu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9" name="Picture 8" descr="Bølger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Picture 10" descr="Nærbilde av grønne planter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July 22, 2012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July 22, 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July 22, 2012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t>Footer text here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noProof="1"/>
              <a:t>Lillehammer Speidergruppe NSF</a:t>
            </a:r>
            <a:br>
              <a:rPr lang="nb-NO" noProof="1"/>
            </a:br>
            <a:r>
              <a:rPr lang="nb-NO" noProof="1"/>
              <a:t>Fjorda 15. – 17. juni 2018</a:t>
            </a:r>
          </a:p>
        </p:txBody>
      </p:sp>
      <p:sp>
        <p:nvSpPr>
          <p:cNvPr id="3" name="Tekstplass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noProof="1"/>
              <a:t>Årets minispeiderleir – kanotur i 3 dager</a:t>
            </a:r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1"/>
              <a:t>Hvor når</a:t>
            </a:r>
          </a:p>
        </p:txBody>
      </p:sp>
      <p:sp>
        <p:nvSpPr>
          <p:cNvPr id="3" name="Tekstplass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noProof="1"/>
              <a:t>Avreise LSS</a:t>
            </a:r>
          </a:p>
        </p:txBody>
      </p:sp>
      <p:sp>
        <p:nvSpPr>
          <p:cNvPr id="4" name="Innholdsplass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noProof="1"/>
              <a:t>Avreise LSS fredag 15.juni 1700</a:t>
            </a:r>
          </a:p>
          <a:p>
            <a:endParaRPr lang="nb-NO" noProof="1"/>
          </a:p>
          <a:p>
            <a:r>
              <a:rPr lang="nb-NO" noProof="1"/>
              <a:t>Reisetid 2 timer, avstand 118km</a:t>
            </a:r>
          </a:p>
          <a:p>
            <a:r>
              <a:rPr lang="nb-NO" noProof="1"/>
              <a:t>Reiser via Gjøvik, fluberg bru SLK, vestsidevegen, ådalsvegen opp til Storgrunnvika</a:t>
            </a:r>
          </a:p>
        </p:txBody>
      </p:sp>
      <p:sp>
        <p:nvSpPr>
          <p:cNvPr id="5" name="Tekstplass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noProof="1"/>
              <a:t>Retur</a:t>
            </a:r>
          </a:p>
        </p:txBody>
      </p:sp>
      <p:sp>
        <p:nvSpPr>
          <p:cNvPr id="6" name="Innholdsplass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b-NO" noProof="1"/>
              <a:t>Retur Storgrunnvika søndag 17. juni 1400</a:t>
            </a:r>
          </a:p>
          <a:p>
            <a:r>
              <a:rPr lang="nb-NO" noProof="1"/>
              <a:t>LSS 1600</a:t>
            </a:r>
          </a:p>
        </p:txBody>
      </p:sp>
      <p:sp>
        <p:nvSpPr>
          <p:cNvPr id="7" name="Datoplass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914400">
              <a:buNone/>
            </a:pPr>
            <a:r>
              <a:rPr lang="nb-NO" sz="800" b="0" i="0" noProof="1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20. Mai 2014</a:t>
            </a:r>
          </a:p>
        </p:txBody>
      </p:sp>
      <p:sp>
        <p:nvSpPr>
          <p:cNvPr id="8" name="Bunntekstplass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nb-NO" sz="800" b="0" i="0" noProof="1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Fjorda 2014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9CD8D479-8942-46E8-A226-A4E01F7A105C}" type="slidenum">
              <a:rPr lang="nb-NO" sz="800" b="0" i="0" noProof="1" dirty="0" smtClean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2</a:t>
            </a:fld>
            <a:endParaRPr lang="nb-NO" sz="800" b="0" i="0" noProof="1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54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koster turen</a:t>
            </a:r>
            <a:endParaRPr lang="sv-SE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Pris </a:t>
            </a:r>
            <a:r>
              <a:rPr lang="nb-NO" dirty="0" err="1"/>
              <a:t>ca</a:t>
            </a:r>
            <a:r>
              <a:rPr lang="nb-NO" dirty="0"/>
              <a:t> kr 400.-</a:t>
            </a:r>
            <a:endParaRPr lang="sv-SE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Reise t/r </a:t>
            </a:r>
            <a:r>
              <a:rPr lang="nb-NO" dirty="0" err="1"/>
              <a:t>Lss</a:t>
            </a:r>
            <a:r>
              <a:rPr lang="nb-NO" dirty="0"/>
              <a:t> / </a:t>
            </a:r>
            <a:r>
              <a:rPr lang="nb-NO" dirty="0" err="1"/>
              <a:t>Fjorda</a:t>
            </a:r>
            <a:endParaRPr lang="nb-NO" dirty="0"/>
          </a:p>
          <a:p>
            <a:r>
              <a:rPr lang="nb-NO" dirty="0"/>
              <a:t>Brennstoff</a:t>
            </a:r>
          </a:p>
          <a:p>
            <a:r>
              <a:rPr lang="nb-NO" dirty="0"/>
              <a:t>Felles varmmat (lørdag/søndag)</a:t>
            </a:r>
          </a:p>
          <a:p>
            <a:endParaRPr lang="nb-NO" dirty="0"/>
          </a:p>
          <a:p>
            <a:r>
              <a:rPr lang="nb-NO" dirty="0"/>
              <a:t>Ikke dekket:</a:t>
            </a:r>
          </a:p>
          <a:p>
            <a:r>
              <a:rPr lang="nb-NO" dirty="0"/>
              <a:t>Tørrmat </a:t>
            </a:r>
          </a:p>
          <a:p>
            <a:r>
              <a:rPr lang="nb-NO" dirty="0"/>
              <a:t>Snop / Brus / det du har med deg må </a:t>
            </a:r>
          </a:p>
          <a:p>
            <a:r>
              <a:rPr lang="nb-NO" dirty="0"/>
              <a:t>Du kunne dele med de andre….</a:t>
            </a:r>
            <a:endParaRPr lang="sv-SE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b-NO" dirty="0"/>
              <a:t>Påmelding innen</a:t>
            </a:r>
          </a:p>
          <a:p>
            <a:r>
              <a:rPr lang="nb-NO" b="1" dirty="0"/>
              <a:t>1. juni (Foreldremøte 6. juni)</a:t>
            </a:r>
            <a:endParaRPr lang="sv-SE" b="1" dirty="0"/>
          </a:p>
          <a:p>
            <a:r>
              <a:rPr lang="nb-NO" dirty="0" err="1"/>
              <a:t>Hjemmeleder</a:t>
            </a:r>
            <a:endParaRPr lang="nb-NO" dirty="0"/>
          </a:p>
          <a:p>
            <a:r>
              <a:rPr lang="nb-NO" dirty="0" err="1"/>
              <a:t>nn</a:t>
            </a:r>
            <a:endParaRPr lang="nb-NO" dirty="0"/>
          </a:p>
          <a:p>
            <a:r>
              <a:rPr lang="nb-NO" dirty="0"/>
              <a:t>Helsekort</a:t>
            </a:r>
            <a:endParaRPr lang="sv-SE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Footer text here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277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KART</a:t>
            </a:r>
            <a:endParaRPr lang="sv-SE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Reiserute fra LHMR</a:t>
            </a:r>
            <a:endParaRPr lang="sv-SE" dirty="0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37716" y="2597944"/>
            <a:ext cx="2842045" cy="3591719"/>
          </a:xfrm>
          <a:prstGeom prst="rect">
            <a:avLst/>
          </a:prstGeom>
        </p:spPr>
      </p:pic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/>
              <a:t>Padlerute FJORDA</a:t>
            </a:r>
            <a:endParaRPr lang="sv-SE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Footer text here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sv-SE" smtClean="0"/>
              <a:t>4</a:t>
            </a:fld>
            <a:endParaRPr lang="sv-SE"/>
          </a:p>
        </p:txBody>
      </p:sp>
      <p:pic>
        <p:nvPicPr>
          <p:cNvPr id="13" name="Plassholder for innhold 12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378392"/>
            <a:ext cx="4610100" cy="381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4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Pakkeliste personlig</a:t>
            </a:r>
            <a:endParaRPr lang="sv-SE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Hva du må ha med deg</a:t>
            </a:r>
            <a:endParaRPr lang="sv-SE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/>
              <a:t>Ullundertøy/ett skift/undertøy/ullgenser</a:t>
            </a:r>
          </a:p>
          <a:p>
            <a:r>
              <a:rPr lang="nb-NO" dirty="0"/>
              <a:t>Sokker/sandaler (lette joggesko/vanntette tursko)</a:t>
            </a:r>
          </a:p>
          <a:p>
            <a:r>
              <a:rPr lang="nb-NO" dirty="0"/>
              <a:t>Toalettsaker/ håndklær/såpe/tannbørste</a:t>
            </a:r>
          </a:p>
          <a:p>
            <a:pPr lvl="1"/>
            <a:r>
              <a:rPr lang="nb-NO" dirty="0"/>
              <a:t>Medisiner</a:t>
            </a:r>
          </a:p>
          <a:p>
            <a:pPr lvl="1"/>
            <a:r>
              <a:rPr lang="nb-NO" dirty="0"/>
              <a:t>Solkrem/solbriller</a:t>
            </a:r>
          </a:p>
          <a:p>
            <a:pPr lvl="1"/>
            <a:r>
              <a:rPr lang="nb-NO" dirty="0"/>
              <a:t>myggmiddel</a:t>
            </a:r>
          </a:p>
          <a:p>
            <a:r>
              <a:rPr lang="nb-NO" dirty="0"/>
              <a:t>Badetøy</a:t>
            </a:r>
          </a:p>
          <a:p>
            <a:r>
              <a:rPr lang="nb-NO" dirty="0"/>
              <a:t>Regntøy/vanntett!!</a:t>
            </a:r>
          </a:p>
          <a:p>
            <a:r>
              <a:rPr lang="nb-NO" dirty="0"/>
              <a:t>Speiderskjorte/leirbålskappe</a:t>
            </a:r>
          </a:p>
          <a:p>
            <a:r>
              <a:rPr lang="nb-NO" dirty="0"/>
              <a:t>Kniv/hodelykt/fløyte</a:t>
            </a:r>
          </a:p>
          <a:p>
            <a:r>
              <a:rPr lang="nb-NO" dirty="0"/>
              <a:t>Tallerken/kopp/bestikk/drikkeflaske min 1 l full</a:t>
            </a:r>
          </a:p>
          <a:p>
            <a:r>
              <a:rPr lang="nb-NO" dirty="0"/>
              <a:t>Lue/votter/skjerf</a:t>
            </a:r>
          </a:p>
          <a:p>
            <a:r>
              <a:rPr lang="nb-NO" dirty="0"/>
              <a:t>Sovepose/</a:t>
            </a:r>
            <a:r>
              <a:rPr lang="nb-NO" dirty="0" err="1"/>
              <a:t>ligggeunderlag</a:t>
            </a:r>
            <a:r>
              <a:rPr lang="nb-NO" dirty="0"/>
              <a:t>/</a:t>
            </a:r>
            <a:r>
              <a:rPr lang="nb-NO" dirty="0" err="1"/>
              <a:t>jervenduk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sv-SE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b-NO" sz="2400" b="1" dirty="0"/>
              <a:t>Tørrmat + pålegg for 3 dager</a:t>
            </a:r>
          </a:p>
          <a:p>
            <a:endParaRPr lang="nb-NO" sz="2400" b="1" dirty="0"/>
          </a:p>
          <a:p>
            <a:r>
              <a:rPr lang="nb-NO" sz="2400" b="1" dirty="0"/>
              <a:t>Tips</a:t>
            </a:r>
          </a:p>
          <a:p>
            <a:r>
              <a:rPr lang="nb-NO" sz="2400" b="1" dirty="0"/>
              <a:t>HUSK Å PAKKE VANNTETT</a:t>
            </a:r>
          </a:p>
          <a:p>
            <a:r>
              <a:rPr lang="nb-NO" sz="2400" b="1" dirty="0"/>
              <a:t>Se i speiderboka for tips.</a:t>
            </a:r>
          </a:p>
          <a:p>
            <a:pPr lvl="1"/>
            <a:r>
              <a:rPr lang="nb-NO" sz="2000" b="1" dirty="0"/>
              <a:t>På denne turen kan du pakke i bag!!</a:t>
            </a:r>
          </a:p>
          <a:p>
            <a:pPr lvl="1"/>
            <a:r>
              <a:rPr lang="nb-NO" sz="2000" b="1" dirty="0"/>
              <a:t>Ta med stropper for å feste bagen i kanoen! </a:t>
            </a:r>
          </a:p>
          <a:p>
            <a:endParaRPr lang="nb-NO" sz="2400" b="1" dirty="0"/>
          </a:p>
          <a:p>
            <a:endParaRPr lang="sv-SE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Footer text here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089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Felles patruljeutstyr</a:t>
            </a:r>
            <a:endParaRPr lang="sv-SE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Stormkjøkken</a:t>
            </a:r>
            <a:r>
              <a:rPr lang="sv-SE" dirty="0"/>
              <a:t>/tennstål/</a:t>
            </a:r>
          </a:p>
          <a:p>
            <a:r>
              <a:rPr lang="nb-NO" dirty="0"/>
              <a:t>sisaltau</a:t>
            </a:r>
            <a:endParaRPr lang="sv-SE" dirty="0"/>
          </a:p>
          <a:p>
            <a:r>
              <a:rPr lang="nb-NO" dirty="0"/>
              <a:t>Oversegl/</a:t>
            </a:r>
            <a:r>
              <a:rPr lang="nb-NO" dirty="0" err="1"/>
              <a:t>tarp</a:t>
            </a:r>
            <a:endParaRPr lang="nb-NO" dirty="0"/>
          </a:p>
          <a:p>
            <a:r>
              <a:rPr lang="nb-NO" dirty="0"/>
              <a:t>Førstehjelpsutstyr</a:t>
            </a:r>
          </a:p>
          <a:p>
            <a:r>
              <a:rPr lang="nb-NO" dirty="0" err="1"/>
              <a:t>Gps</a:t>
            </a:r>
            <a:r>
              <a:rPr lang="nb-NO" dirty="0"/>
              <a:t> /batterier</a:t>
            </a:r>
          </a:p>
          <a:p>
            <a:r>
              <a:rPr lang="nb-NO" dirty="0"/>
              <a:t>Kart/kompass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Antibakteriell væske</a:t>
            </a:r>
          </a:p>
          <a:p>
            <a:r>
              <a:rPr lang="nb-NO" dirty="0"/>
              <a:t>Toalettpapir i pose</a:t>
            </a:r>
          </a:p>
          <a:p>
            <a:r>
              <a:rPr lang="nb-NO" dirty="0"/>
              <a:t>Liten spade</a:t>
            </a:r>
          </a:p>
          <a:p>
            <a:r>
              <a:rPr lang="nb-NO" dirty="0"/>
              <a:t>Vannkanne patrulje 10l full</a:t>
            </a:r>
          </a:p>
          <a:p>
            <a:endParaRPr lang="nb-NO" dirty="0"/>
          </a:p>
          <a:p>
            <a:r>
              <a:rPr lang="nb-NO" dirty="0"/>
              <a:t>ANNET</a:t>
            </a:r>
          </a:p>
          <a:p>
            <a:r>
              <a:rPr lang="nb-NO" dirty="0"/>
              <a:t>Øks/sag</a:t>
            </a:r>
          </a:p>
          <a:p>
            <a:r>
              <a:rPr lang="nb-NO" dirty="0" err="1"/>
              <a:t>Kasteline</a:t>
            </a:r>
            <a:endParaRPr lang="nb-NO" dirty="0"/>
          </a:p>
          <a:p>
            <a:r>
              <a:rPr lang="nb-NO" dirty="0"/>
              <a:t>Rødsprit</a:t>
            </a:r>
          </a:p>
          <a:p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Footer text here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417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Sånn er det  på </a:t>
            </a:r>
            <a:r>
              <a:rPr lang="nb-NO" dirty="0" err="1"/>
              <a:t>Fjorda</a:t>
            </a:r>
            <a:r>
              <a:rPr lang="nb-NO" dirty="0"/>
              <a:t> </a:t>
            </a:r>
            <a:endParaRPr lang="sv-SE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4819" t="9195" r="8131" b="4816"/>
          <a:stretch/>
        </p:blipFill>
        <p:spPr>
          <a:xfrm>
            <a:off x="205200" y="1554480"/>
            <a:ext cx="10896187" cy="4773011"/>
          </a:xfrm>
          <a:prstGeom prst="rect">
            <a:avLst/>
          </a:prstGeom>
        </p:spPr>
      </p:pic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Footer text here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159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1"/>
              <a:t>Aktuelle Leirplasser</a:t>
            </a:r>
          </a:p>
        </p:txBody>
      </p:sp>
      <p:pic>
        <p:nvPicPr>
          <p:cNvPr id="8" name="Plassholder for bilde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229" r="132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kstplass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 noProof="1"/>
          </a:p>
        </p:txBody>
      </p:sp>
      <p:sp>
        <p:nvSpPr>
          <p:cNvPr id="6" name="Bunntekstplass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nb-NO" sz="800" b="0" i="0" noProof="1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Bunntekst her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9CD8D479-8942-46E8-A226-A4E01F7A105C}" type="slidenum">
              <a:rPr lang="nb-NO" sz="800" b="0" i="0" noProof="1" dirty="0" smtClean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8</a:t>
            </a:fld>
            <a:endParaRPr lang="nb-NO" sz="800" b="0" i="0" noProof="1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87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logy_16x9_TP103098869.potx" id="{A10FFA11-35E7-4AD4-9B65-3E02C6726AC5}" vid="{8015A342-D5DA-4717-A571-5D75918F16E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Paneler med økologibilder</Template>
  <TotalTime>0</TotalTime>
  <Words>294</Words>
  <Application>Microsoft Office PowerPoint</Application>
  <PresentationFormat>Widescreen</PresentationFormat>
  <Paragraphs>86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1" baseType="lpstr">
      <vt:lpstr>Arial</vt:lpstr>
      <vt:lpstr>Corbel</vt:lpstr>
      <vt:lpstr>Ecology 16x9</vt:lpstr>
      <vt:lpstr>Lillehammer Speidergruppe NSF Fjorda 15. – 17. juni 2018</vt:lpstr>
      <vt:lpstr>Hvor når</vt:lpstr>
      <vt:lpstr>Hva koster turen</vt:lpstr>
      <vt:lpstr>KART</vt:lpstr>
      <vt:lpstr>Pakkeliste personlig</vt:lpstr>
      <vt:lpstr>Felles patruljeutstyr</vt:lpstr>
      <vt:lpstr>Sånn er det  på Fjorda </vt:lpstr>
      <vt:lpstr>Aktuelle Leirplasser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2014-05-20T20:09:00Z</dcterms:created>
  <dcterms:modified xsi:type="dcterms:W3CDTF">2018-06-03T17:28:19Z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